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ce31853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ce31853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7ce31853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7ce31853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7ce31853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7ce31853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7ce31853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7ce31853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7ce31853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7ce31853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7ce31853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7ce31853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7ce31853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7ce31853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7ce31853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7ce31853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7ce31853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7ce31853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ce31853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7ce31853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7ce3185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7ce3185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ce31853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ce31853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7ce31853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7ce31853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ce31853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7ce31853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7ce31853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7ce31853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7ce31853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7ce31853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7ce31853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7ce31853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7ce31853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7ce31853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7ce31853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7ce31853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7ce31853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7ce31853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7ce31853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7ce31853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7ce3185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7ce3185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7ce31853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7ce31853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7ce31853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7ce31853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7ce31853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7ce31853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7ce31853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7ce31853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7ce31853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7ce31853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ce31853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ce31853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7ce31853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7ce31853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ce31853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ce31853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that pun!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666750"/>
            <a:ext cx="59531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between me and you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31875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baked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inside job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play on words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steps forward, one step back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304800"/>
            <a:ext cx="57340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for one, one for all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Seven seas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Mother-in-law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31875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look on the bright side of life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4295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Seven seas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flowerbed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00" y="397113"/>
            <a:ext cx="7833600" cy="43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breakfast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862000"/>
            <a:ext cx="59817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Thai food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950" y="0"/>
            <a:ext cx="5034100" cy="5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Rockstar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80963"/>
            <a:ext cx="8763000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Peace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