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858000" cy="9144000"/>
  <p:embeddedFontLst>
    <p:embeddedFont>
      <p:font typeface="Chewy"/>
      <p:regular r:id="rId30"/>
    </p:embeddedFont>
    <p:embeddedFont>
      <p:font typeface="Fredoka One"/>
      <p:regular r:id="rId31"/>
    </p:embeddedFont>
    <p:embeddedFont>
      <p:font typeface="Montserrat"/>
      <p:regular r:id="rId32"/>
      <p:bold r:id="rId33"/>
      <p:italic r:id="rId34"/>
      <p:boldItalic r:id="rId35"/>
    </p:embeddedFont>
    <p:embeddedFont>
      <p:font typeface="Great Vibes"/>
      <p:regular r:id="rId36"/>
    </p:embeddedFont>
    <p:embeddedFont>
      <p:font typeface="Coming Soon"/>
      <p:regular r:id="rId37"/>
    </p:embeddedFont>
    <p:embeddedFont>
      <p:font typeface="Helvetica Neue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elveticaNeue-italic.fntdata"/><Relationship Id="rId20" Type="http://schemas.openxmlformats.org/officeDocument/2006/relationships/slide" Target="slides/slide16.xml"/><Relationship Id="rId41" Type="http://schemas.openxmlformats.org/officeDocument/2006/relationships/font" Target="fonts/HelveticaNeue-boldItalic.fnt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FredokaOne-regular.fntdata"/><Relationship Id="rId30" Type="http://schemas.openxmlformats.org/officeDocument/2006/relationships/font" Target="fonts/Chewy-regular.fntdata"/><Relationship Id="rId11" Type="http://schemas.openxmlformats.org/officeDocument/2006/relationships/slide" Target="slides/slide7.xml"/><Relationship Id="rId33" Type="http://schemas.openxmlformats.org/officeDocument/2006/relationships/font" Target="fonts/Montserrat-bold.fntdata"/><Relationship Id="rId10" Type="http://schemas.openxmlformats.org/officeDocument/2006/relationships/slide" Target="slides/slide6.xml"/><Relationship Id="rId32" Type="http://schemas.openxmlformats.org/officeDocument/2006/relationships/font" Target="fonts/Montserrat-regular.fntdata"/><Relationship Id="rId13" Type="http://schemas.openxmlformats.org/officeDocument/2006/relationships/slide" Target="slides/slide9.xml"/><Relationship Id="rId35" Type="http://schemas.openxmlformats.org/officeDocument/2006/relationships/font" Target="fonts/Montserrat-boldItalic.fntdata"/><Relationship Id="rId12" Type="http://schemas.openxmlformats.org/officeDocument/2006/relationships/slide" Target="slides/slide8.xml"/><Relationship Id="rId34" Type="http://schemas.openxmlformats.org/officeDocument/2006/relationships/font" Target="fonts/Montserrat-italic.fntdata"/><Relationship Id="rId15" Type="http://schemas.openxmlformats.org/officeDocument/2006/relationships/slide" Target="slides/slide11.xml"/><Relationship Id="rId37" Type="http://schemas.openxmlformats.org/officeDocument/2006/relationships/font" Target="fonts/ComingSoon-regular.fntdata"/><Relationship Id="rId14" Type="http://schemas.openxmlformats.org/officeDocument/2006/relationships/slide" Target="slides/slide10.xml"/><Relationship Id="rId36" Type="http://schemas.openxmlformats.org/officeDocument/2006/relationships/font" Target="fonts/GreatVibes-regular.fntdata"/><Relationship Id="rId17" Type="http://schemas.openxmlformats.org/officeDocument/2006/relationships/slide" Target="slides/slide13.xml"/><Relationship Id="rId39" Type="http://schemas.openxmlformats.org/officeDocument/2006/relationships/font" Target="fonts/HelveticaNeue-bold.fntdata"/><Relationship Id="rId16" Type="http://schemas.openxmlformats.org/officeDocument/2006/relationships/slide" Target="slides/slide12.xml"/><Relationship Id="rId38" Type="http://schemas.openxmlformats.org/officeDocument/2006/relationships/font" Target="fonts/HelveticaNeue-regular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9795291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9795291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Pretty Please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9795291d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9795291d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Bed Spread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9795291d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9795291d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Take from the rich, give to the poor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9795291d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9795291d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Blanket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9795291d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9795291d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The start of something big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9795291d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9795291d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Scrambled Eggs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Knock on wood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9795291d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9795291d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Different Strokes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9795291d6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99795291d6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It’s up to you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9795291d6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99795291d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9795291d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9795291d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Right between the eyes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9795291d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9795291d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Foreign Language (4 in language)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9795291d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9795291d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Answer: Free for all (free four all)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9795291d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9795291d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that pun!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Great Vibes"/>
                <a:ea typeface="Great Vibes"/>
                <a:cs typeface="Great Vibes"/>
                <a:sym typeface="Great Vibes"/>
              </a:rPr>
              <a:t>Please</a:t>
            </a:r>
            <a:endParaRPr b="1" sz="9600">
              <a:latin typeface="Great Vibes"/>
              <a:ea typeface="Great Vibes"/>
              <a:cs typeface="Great Vibes"/>
              <a:sym typeface="Great Vibe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Pretty please</a:t>
            </a:r>
            <a:endParaRPr/>
          </a:p>
        </p:txBody>
      </p:sp>
      <p:sp>
        <p:nvSpPr>
          <p:cNvPr id="111" name="Google Shape;111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type="ctrTitle"/>
          </p:nvPr>
        </p:nvSpPr>
        <p:spPr>
          <a:xfrm>
            <a:off x="366125" y="82622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0">
                <a:latin typeface="Helvetica Neue"/>
                <a:ea typeface="Helvetica Neue"/>
                <a:cs typeface="Helvetica Neue"/>
                <a:sym typeface="Helvetica Neue"/>
              </a:rPr>
              <a:t>B      E      D </a:t>
            </a:r>
            <a:endParaRPr b="1" sz="12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Bed spread</a:t>
            </a:r>
            <a:endParaRPr/>
          </a:p>
        </p:txBody>
      </p:sp>
      <p:sp>
        <p:nvSpPr>
          <p:cNvPr id="122" name="Google Shape;122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>
            <p:ph type="ctrTitle"/>
          </p:nvPr>
        </p:nvSpPr>
        <p:spPr>
          <a:xfrm>
            <a:off x="0" y="744575"/>
            <a:ext cx="90897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Chewy"/>
                <a:ea typeface="Chewy"/>
                <a:cs typeface="Chewy"/>
                <a:sym typeface="Chewy"/>
              </a:rPr>
              <a:t>RI    POORCH</a:t>
            </a:r>
            <a:endParaRPr b="1" sz="9600"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from the rich and give to the poor</a:t>
            </a:r>
            <a:endParaRPr/>
          </a:p>
        </p:txBody>
      </p:sp>
      <p:sp>
        <p:nvSpPr>
          <p:cNvPr id="133" name="Google Shape;133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ctrTitle"/>
          </p:nvPr>
        </p:nvSpPr>
        <p:spPr>
          <a:xfrm>
            <a:off x="366125" y="82622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0">
                <a:latin typeface="Helvetica Neue"/>
                <a:ea typeface="Helvetica Neue"/>
                <a:cs typeface="Helvetica Neue"/>
                <a:sym typeface="Helvetica Neue"/>
              </a:rPr>
              <a:t>_______ IT </a:t>
            </a:r>
            <a:endParaRPr b="1" sz="12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blanket</a:t>
            </a:r>
            <a:endParaRPr/>
          </a:p>
        </p:txBody>
      </p:sp>
      <p:sp>
        <p:nvSpPr>
          <p:cNvPr id="144" name="Google Shape;144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20000">
                <a:latin typeface="Helvetica Neue"/>
                <a:ea typeface="Helvetica Neue"/>
                <a:cs typeface="Helvetica Neue"/>
                <a:sym typeface="Helvetica Neue"/>
              </a:rPr>
              <a:t>SOM</a:t>
            </a: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ething</a:t>
            </a:r>
            <a:endParaRPr b="1" sz="3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start of something big</a:t>
            </a:r>
            <a:endParaRPr/>
          </a:p>
        </p:txBody>
      </p:sp>
      <p:sp>
        <p:nvSpPr>
          <p:cNvPr id="155" name="Google Shape;155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Montserrat"/>
                <a:ea typeface="Montserrat"/>
                <a:cs typeface="Montserrat"/>
                <a:sym typeface="Montserrat"/>
              </a:rPr>
              <a:t>GESG</a:t>
            </a:r>
            <a:endParaRPr b="1" sz="9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Montserrat"/>
                <a:ea typeface="Montserrat"/>
                <a:cs typeface="Montserrat"/>
                <a:sym typeface="Montserrat"/>
              </a:rPr>
              <a:t>SEGG</a:t>
            </a:r>
            <a:endParaRPr b="1" sz="9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Montserrat"/>
                <a:ea typeface="Montserrat"/>
                <a:cs typeface="Montserrat"/>
                <a:sym typeface="Montserrat"/>
              </a:rPr>
              <a:t>GEGS</a:t>
            </a:r>
            <a:endParaRPr b="1" sz="9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7200">
                <a:latin typeface="Coming Soon"/>
                <a:ea typeface="Coming Soon"/>
                <a:cs typeface="Coming Soon"/>
                <a:sym typeface="Coming Soon"/>
              </a:rPr>
              <a:t>TAP TAP TAP</a:t>
            </a:r>
            <a:endParaRPr sz="72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7200">
                <a:latin typeface="Coming Soon"/>
                <a:ea typeface="Coming Soon"/>
                <a:cs typeface="Coming Soon"/>
                <a:sym typeface="Coming Soon"/>
              </a:rPr>
              <a:t>TIMBER</a:t>
            </a:r>
            <a:endParaRPr sz="7200"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Knock on wood</a:t>
            </a:r>
            <a:endParaRPr/>
          </a:p>
        </p:txBody>
      </p:sp>
      <p:sp>
        <p:nvSpPr>
          <p:cNvPr id="166" name="Google Shape;166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0">
                <a:latin typeface="Helvetica Neue"/>
                <a:ea typeface="Helvetica Neue"/>
                <a:cs typeface="Helvetica Neue"/>
                <a:sym typeface="Helvetica Neue"/>
              </a:rPr>
              <a:t>Strokes</a:t>
            </a:r>
            <a:endParaRPr b="1" sz="1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7200">
                <a:latin typeface="Consolas"/>
                <a:ea typeface="Consolas"/>
                <a:cs typeface="Consolas"/>
                <a:sym typeface="Consolas"/>
              </a:rPr>
              <a:t>Strokes</a:t>
            </a:r>
            <a:endParaRPr b="1" sz="72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9600">
                <a:latin typeface="Fredoka One"/>
                <a:ea typeface="Fredoka One"/>
                <a:cs typeface="Fredoka One"/>
                <a:sym typeface="Fredoka One"/>
              </a:rPr>
              <a:t>Strokes</a:t>
            </a:r>
            <a:endParaRPr b="1" sz="9600">
              <a:latin typeface="Fredoka One"/>
              <a:ea typeface="Fredoka One"/>
              <a:cs typeface="Fredoka One"/>
              <a:sym typeface="Fredoka One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strokes</a:t>
            </a:r>
            <a:endParaRPr/>
          </a:p>
        </p:txBody>
      </p:sp>
      <p:sp>
        <p:nvSpPr>
          <p:cNvPr id="177" name="Google Shape;177;p3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600">
                <a:latin typeface="Verdana"/>
                <a:ea typeface="Verdana"/>
                <a:cs typeface="Verdana"/>
                <a:sym typeface="Verdana"/>
              </a:rPr>
              <a:t>U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600">
                <a:latin typeface="Verdana"/>
                <a:ea typeface="Verdana"/>
                <a:cs typeface="Verdana"/>
                <a:sym typeface="Verdana"/>
              </a:rPr>
              <a:t>S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600">
                <a:latin typeface="Verdana"/>
                <a:ea typeface="Verdana"/>
                <a:cs typeface="Verdana"/>
                <a:sym typeface="Verdana"/>
              </a:rPr>
              <a:t>T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600">
                <a:latin typeface="Verdana"/>
                <a:ea typeface="Verdana"/>
                <a:cs typeface="Verdana"/>
                <a:sym typeface="Verdana"/>
              </a:rPr>
              <a:t>I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up to you</a:t>
            </a:r>
            <a:endParaRPr/>
          </a:p>
        </p:txBody>
      </p:sp>
      <p:sp>
        <p:nvSpPr>
          <p:cNvPr id="188" name="Google Shape;188;p3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Scrambled eggs</a:t>
            </a:r>
            <a:endParaRPr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30000"/>
              <a:t>i</a:t>
            </a:r>
            <a:r>
              <a:rPr lang="en" sz="30000">
                <a:solidFill>
                  <a:srgbClr val="000000"/>
                </a:solidFill>
              </a:rPr>
              <a:t>    </a:t>
            </a:r>
            <a:r>
              <a:rPr lang="en" sz="30000"/>
              <a:t>i</a:t>
            </a:r>
            <a:endParaRPr sz="30000"/>
          </a:p>
        </p:txBody>
      </p:sp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2800" y="1352550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Right between the eyes</a:t>
            </a:r>
            <a:endParaRPr/>
          </a:p>
        </p:txBody>
      </p:sp>
      <p:sp>
        <p:nvSpPr>
          <p:cNvPr id="78" name="Google Shape;78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12000">
                <a:latin typeface="Helvetica Neue"/>
                <a:ea typeface="Helvetica Neue"/>
                <a:cs typeface="Helvetica Neue"/>
                <a:sym typeface="Helvetica Neue"/>
              </a:rPr>
              <a:t>Lang4uage</a:t>
            </a:r>
            <a:endParaRPr b="1" sz="1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Foreign language</a:t>
            </a:r>
            <a:endParaRPr/>
          </a:p>
        </p:txBody>
      </p:sp>
      <p:sp>
        <p:nvSpPr>
          <p:cNvPr id="89" name="Google Shape;89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ctrTitle"/>
          </p:nvPr>
        </p:nvSpPr>
        <p:spPr>
          <a:xfrm>
            <a:off x="311700" y="744575"/>
            <a:ext cx="8520600" cy="37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7200">
                <a:latin typeface="Coming Soon"/>
                <a:ea typeface="Coming Soon"/>
                <a:cs typeface="Coming Soon"/>
                <a:sym typeface="Coming Soon"/>
              </a:rPr>
              <a:t>$0 all all all all</a:t>
            </a:r>
            <a:endParaRPr sz="7200"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 for all</a:t>
            </a:r>
            <a:endParaRPr/>
          </a:p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