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y="5143500" cx="9144000"/>
  <p:notesSz cx="6858000" cy="9144000"/>
  <p:embeddedFontLst>
    <p:embeddedFont>
      <p:font typeface="Corsiva"/>
      <p:regular r:id="rId38"/>
      <p:bold r:id="rId39"/>
      <p:italic r:id="rId40"/>
      <p:boldItalic r:id="rId41"/>
    </p:embeddedFont>
    <p:embeddedFont>
      <p:font typeface="Cabin Sketch"/>
      <p:regular r:id="rId42"/>
      <p:bold r:id="rId43"/>
    </p:embeddedFont>
    <p:embeddedFont>
      <p:font typeface="Chewy"/>
      <p:regular r:id="rId44"/>
    </p:embeddedFont>
    <p:embeddedFont>
      <p:font typeface="Amaranth"/>
      <p:regular r:id="rId45"/>
      <p:bold r:id="rId46"/>
      <p:italic r:id="rId47"/>
      <p:boldItalic r:id="rId48"/>
    </p:embeddedFont>
    <p:embeddedFont>
      <p:font typeface="Coming Soon"/>
      <p:regular r:id="rId49"/>
    </p:embeddedFont>
    <p:embeddedFont>
      <p:font typeface="Indie Flower"/>
      <p:regular r:id="rId50"/>
    </p:embeddedFont>
    <p:embeddedFont>
      <p:font typeface="Helvetica Neue"/>
      <p:regular r:id="rId51"/>
      <p:bold r:id="rId52"/>
      <p:italic r:id="rId53"/>
      <p:boldItalic r:id="rId54"/>
    </p:embeddedFont>
    <p:embeddedFont>
      <p:font typeface="Comfortaa"/>
      <p:regular r:id="rId55"/>
      <p:bold r:id="rId5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Corsiva-italic.fntdata"/><Relationship Id="rId42" Type="http://schemas.openxmlformats.org/officeDocument/2006/relationships/font" Target="fonts/CabinSketch-regular.fntdata"/><Relationship Id="rId41" Type="http://schemas.openxmlformats.org/officeDocument/2006/relationships/font" Target="fonts/Corsiva-boldItalic.fntdata"/><Relationship Id="rId44" Type="http://schemas.openxmlformats.org/officeDocument/2006/relationships/font" Target="fonts/Chewy-regular.fntdata"/><Relationship Id="rId43" Type="http://schemas.openxmlformats.org/officeDocument/2006/relationships/font" Target="fonts/CabinSketch-bold.fntdata"/><Relationship Id="rId46" Type="http://schemas.openxmlformats.org/officeDocument/2006/relationships/font" Target="fonts/Amaranth-bold.fntdata"/><Relationship Id="rId45" Type="http://schemas.openxmlformats.org/officeDocument/2006/relationships/font" Target="fonts/Amaranth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font" Target="fonts/Amaranth-boldItalic.fntdata"/><Relationship Id="rId47" Type="http://schemas.openxmlformats.org/officeDocument/2006/relationships/font" Target="fonts/Amaranth-italic.fntdata"/><Relationship Id="rId49" Type="http://schemas.openxmlformats.org/officeDocument/2006/relationships/font" Target="fonts/ComingSoon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font" Target="fonts/Corsiva-bold.fntdata"/><Relationship Id="rId38" Type="http://schemas.openxmlformats.org/officeDocument/2006/relationships/font" Target="fonts/Corsiva-regular.fntdata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font" Target="fonts/HelveticaNeue-regular.fntdata"/><Relationship Id="rId50" Type="http://schemas.openxmlformats.org/officeDocument/2006/relationships/font" Target="fonts/IndieFlower-regular.fntdata"/><Relationship Id="rId53" Type="http://schemas.openxmlformats.org/officeDocument/2006/relationships/font" Target="fonts/HelveticaNeue-italic.fntdata"/><Relationship Id="rId52" Type="http://schemas.openxmlformats.org/officeDocument/2006/relationships/font" Target="fonts/HelveticaNeue-bold.fntdata"/><Relationship Id="rId11" Type="http://schemas.openxmlformats.org/officeDocument/2006/relationships/slide" Target="slides/slide7.xml"/><Relationship Id="rId55" Type="http://schemas.openxmlformats.org/officeDocument/2006/relationships/font" Target="fonts/Comfortaa-regular.fntdata"/><Relationship Id="rId10" Type="http://schemas.openxmlformats.org/officeDocument/2006/relationships/slide" Target="slides/slide6.xml"/><Relationship Id="rId54" Type="http://schemas.openxmlformats.org/officeDocument/2006/relationships/font" Target="fonts/HelveticaNeue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56" Type="http://schemas.openxmlformats.org/officeDocument/2006/relationships/font" Target="fonts/Comfortaa-bold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9795291d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9795291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Banana split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9795291da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9795291da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Tennis shoes  (ten issues)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99795291da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99795291da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ready for more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99795291da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99795291da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Made in China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99795291da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99795291da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Big Bird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99795291da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99795291da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Lost in space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Last one is a rotten egg (rot in egg)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99795291da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99795291da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red in the face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99795291da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99795291da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Little League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99795291da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99795291da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head for cover (head four cover)</a:t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99795291da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99795291da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0" name="Google Shape;210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Nothing new under the sun</a:t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99795291da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99795291da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9795291da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9795291da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Stiff upper lip</a:t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99795291da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99795291da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3" name="Google Shape;233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It’s a small world after all</a:t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99795291da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99795291da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Lucky break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99795291d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99795291d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Answer:The price is right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9795291da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9795291da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Broken Promise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9795291da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9795291d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Guess that pun!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/>
          <p:nvPr>
            <p:ph type="ctrTitle"/>
          </p:nvPr>
        </p:nvSpPr>
        <p:spPr>
          <a:xfrm>
            <a:off x="366125" y="82622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12000">
                <a:latin typeface="Helvetica Neue"/>
                <a:ea typeface="Helvetica Neue"/>
                <a:cs typeface="Helvetica Neue"/>
                <a:sym typeface="Helvetica Neue"/>
              </a:rPr>
              <a:t>BAN/ANA</a:t>
            </a:r>
            <a:endParaRPr b="1" sz="12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Banana split</a:t>
            </a:r>
            <a:endParaRPr/>
          </a:p>
        </p:txBody>
      </p:sp>
      <p:sp>
        <p:nvSpPr>
          <p:cNvPr id="110" name="Google Shape;110;p2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"/>
          <p:cNvSpPr txBox="1"/>
          <p:nvPr/>
        </p:nvSpPr>
        <p:spPr>
          <a:xfrm>
            <a:off x="135875" y="3696775"/>
            <a:ext cx="2510400" cy="169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" sz="6000" u="none" cap="none" strike="noStrik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Issue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4"/>
          <p:cNvSpPr txBox="1"/>
          <p:nvPr/>
        </p:nvSpPr>
        <p:spPr>
          <a:xfrm>
            <a:off x="751350" y="1930700"/>
            <a:ext cx="2510400" cy="169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" sz="6000" u="none" cap="none" strike="noStrik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Issue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4"/>
          <p:cNvSpPr txBox="1"/>
          <p:nvPr/>
        </p:nvSpPr>
        <p:spPr>
          <a:xfrm>
            <a:off x="1939825" y="991575"/>
            <a:ext cx="2510400" cy="169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" sz="6000" u="none" cap="none" strike="noStrik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Issue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4"/>
          <p:cNvSpPr txBox="1"/>
          <p:nvPr/>
        </p:nvSpPr>
        <p:spPr>
          <a:xfrm>
            <a:off x="6456000" y="3401450"/>
            <a:ext cx="2510400" cy="169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" sz="6000" u="none" cap="none" strike="noStrik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Issue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4"/>
          <p:cNvSpPr txBox="1"/>
          <p:nvPr/>
        </p:nvSpPr>
        <p:spPr>
          <a:xfrm>
            <a:off x="6633600" y="0"/>
            <a:ext cx="2510400" cy="169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" sz="6000" u="none" cap="none" strike="noStrik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Issue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4"/>
          <p:cNvSpPr txBox="1"/>
          <p:nvPr/>
        </p:nvSpPr>
        <p:spPr>
          <a:xfrm>
            <a:off x="6381575" y="1834000"/>
            <a:ext cx="2510400" cy="169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" sz="6000" u="none" cap="none" strike="noStrik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Issue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0" y="-35000"/>
            <a:ext cx="2510400" cy="169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" sz="6000" u="none" cap="none" strike="noStrik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Issue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4"/>
          <p:cNvSpPr txBox="1"/>
          <p:nvPr/>
        </p:nvSpPr>
        <p:spPr>
          <a:xfrm>
            <a:off x="2692300" y="3210100"/>
            <a:ext cx="2510400" cy="169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" sz="6000" u="none" cap="none" strike="noStrik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Issue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4"/>
          <p:cNvSpPr txBox="1"/>
          <p:nvPr/>
        </p:nvSpPr>
        <p:spPr>
          <a:xfrm>
            <a:off x="3945600" y="137500"/>
            <a:ext cx="2510400" cy="169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" sz="6000" u="none" cap="none" strike="noStrik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Issue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4"/>
          <p:cNvSpPr txBox="1"/>
          <p:nvPr/>
        </p:nvSpPr>
        <p:spPr>
          <a:xfrm>
            <a:off x="3815750" y="2365475"/>
            <a:ext cx="2510400" cy="169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" sz="6000" u="none" cap="none" strike="noStrik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Issue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Tennis shoes (ten issues)</a:t>
            </a:r>
            <a:endParaRPr/>
          </a:p>
        </p:txBody>
      </p:sp>
      <p:sp>
        <p:nvSpPr>
          <p:cNvPr id="130" name="Google Shape;130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ctrTitle"/>
          </p:nvPr>
        </p:nvSpPr>
        <p:spPr>
          <a:xfrm>
            <a:off x="366125" y="82622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lang="en" sz="4800">
                <a:latin typeface="Arial"/>
                <a:ea typeface="Arial"/>
                <a:cs typeface="Arial"/>
                <a:sym typeface="Arial"/>
              </a:rPr>
              <a:t> MORE MORE MORE MORE</a:t>
            </a:r>
            <a:endParaRPr b="1" sz="4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Ready for more</a:t>
            </a:r>
            <a:endParaRPr/>
          </a:p>
        </p:txBody>
      </p:sp>
      <p:sp>
        <p:nvSpPr>
          <p:cNvPr id="141" name="Google Shape;141;p2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6000">
                <a:latin typeface="Corsiva"/>
                <a:ea typeface="Corsiva"/>
                <a:cs typeface="Corsiva"/>
                <a:sym typeface="Corsiva"/>
              </a:rPr>
              <a:t>CHMADEINA</a:t>
            </a:r>
            <a:endParaRPr b="1" sz="6000">
              <a:latin typeface="Corsiva"/>
              <a:ea typeface="Corsiva"/>
              <a:cs typeface="Corsiva"/>
              <a:sym typeface="Corsiv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Made in China</a:t>
            </a:r>
            <a:endParaRPr/>
          </a:p>
        </p:txBody>
      </p:sp>
      <p:sp>
        <p:nvSpPr>
          <p:cNvPr id="152" name="Google Shape;152;p2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ctrTitle"/>
          </p:nvPr>
        </p:nvSpPr>
        <p:spPr>
          <a:xfrm>
            <a:off x="34975" y="744575"/>
            <a:ext cx="91089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29000">
                <a:latin typeface="Courier New"/>
                <a:ea typeface="Courier New"/>
                <a:cs typeface="Courier New"/>
                <a:sym typeface="Courier New"/>
              </a:rPr>
              <a:t>BIRD</a:t>
            </a:r>
            <a:endParaRPr b="1" sz="290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Big bird</a:t>
            </a:r>
            <a:endParaRPr/>
          </a:p>
        </p:txBody>
      </p:sp>
      <p:sp>
        <p:nvSpPr>
          <p:cNvPr id="163" name="Google Shape;163;p3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7200">
                <a:latin typeface="Coming Soon"/>
                <a:ea typeface="Coming Soon"/>
                <a:cs typeface="Coming Soon"/>
                <a:sym typeface="Coming Soon"/>
              </a:rPr>
              <a:t>SPALOSTCE</a:t>
            </a:r>
            <a:endParaRPr sz="7200"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endParaRPr b="1" sz="7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endParaRPr b="1" sz="7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Helvetica Neue"/>
                <a:ea typeface="Helvetica Neue"/>
                <a:cs typeface="Helvetica Neue"/>
                <a:sym typeface="Helvetica Neue"/>
              </a:rPr>
              <a:t>1 = EROTGG</a:t>
            </a:r>
            <a:endParaRPr b="1" sz="72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Last one is a rotten egg</a:t>
            </a:r>
            <a:endParaRPr/>
          </a:p>
        </p:txBody>
      </p:sp>
      <p:sp>
        <p:nvSpPr>
          <p:cNvPr id="174" name="Google Shape;174;p3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9600">
                <a:latin typeface="Amaranth"/>
                <a:ea typeface="Amaranth"/>
                <a:cs typeface="Amaranth"/>
                <a:sym typeface="Amaranth"/>
              </a:rPr>
              <a:t>FAREDCE</a:t>
            </a:r>
            <a:endParaRPr b="1" sz="9600">
              <a:latin typeface="Amaranth"/>
              <a:ea typeface="Amaranth"/>
              <a:cs typeface="Amaranth"/>
              <a:sym typeface="Amaranth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 in the face</a:t>
            </a:r>
            <a:endParaRPr/>
          </a:p>
        </p:txBody>
      </p:sp>
      <p:sp>
        <p:nvSpPr>
          <p:cNvPr id="185" name="Google Shape;185;p3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6"/>
          <p:cNvSpPr txBox="1"/>
          <p:nvPr>
            <p:ph type="ctrTitle"/>
          </p:nvPr>
        </p:nvSpPr>
        <p:spPr>
          <a:xfrm>
            <a:off x="311700" y="721050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1200">
                <a:latin typeface="Comfortaa"/>
                <a:ea typeface="Comfortaa"/>
                <a:cs typeface="Comfortaa"/>
                <a:sym typeface="Comfortaa"/>
              </a:rPr>
              <a:t>league</a:t>
            </a:r>
            <a:endParaRPr b="1" sz="12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Little league</a:t>
            </a:r>
            <a:endParaRPr/>
          </a:p>
        </p:txBody>
      </p:sp>
      <p:sp>
        <p:nvSpPr>
          <p:cNvPr id="196" name="Google Shape;196;p3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8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i="1" lang="en" sz="9600">
                <a:latin typeface="Cabin Sketch"/>
                <a:ea typeface="Cabin Sketch"/>
                <a:cs typeface="Cabin Sketch"/>
                <a:sym typeface="Cabin Sketch"/>
              </a:rPr>
              <a:t>HEAD COVER COVER COVER COVER</a:t>
            </a:r>
            <a:endParaRPr i="1" sz="9600">
              <a:latin typeface="Cabin Sketch"/>
              <a:ea typeface="Cabin Sketch"/>
              <a:cs typeface="Cabin Sketch"/>
              <a:sym typeface="Cabin Sketch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Head for cover</a:t>
            </a:r>
            <a:endParaRPr/>
          </a:p>
        </p:txBody>
      </p:sp>
      <p:sp>
        <p:nvSpPr>
          <p:cNvPr id="207" name="Google Shape;207;p3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0"/>
          <p:cNvSpPr txBox="1"/>
          <p:nvPr>
            <p:ph type="ctrTitle"/>
          </p:nvPr>
        </p:nvSpPr>
        <p:spPr>
          <a:xfrm>
            <a:off x="0" y="744575"/>
            <a:ext cx="90897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Helvetica Neue"/>
                <a:ea typeface="Helvetica Neue"/>
                <a:cs typeface="Helvetica Neue"/>
                <a:sym typeface="Helvetica Neue"/>
              </a:rPr>
              <a:t>Sun</a:t>
            </a:r>
            <a:endParaRPr b="1" sz="7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Helvetica Neue"/>
                <a:ea typeface="Helvetica Neue"/>
                <a:cs typeface="Helvetica Neue"/>
                <a:sym typeface="Helvetica Neue"/>
              </a:rPr>
              <a:t>Old Thing Old Thing</a:t>
            </a:r>
            <a:endParaRPr b="1" sz="72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Nothing new under the sun</a:t>
            </a:r>
            <a:endParaRPr/>
          </a:p>
        </p:txBody>
      </p:sp>
      <p:sp>
        <p:nvSpPr>
          <p:cNvPr id="218" name="Google Shape;218;p4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Lost in space</a:t>
            </a:r>
            <a:endParaRPr/>
          </a:p>
        </p:txBody>
      </p:sp>
      <p:sp>
        <p:nvSpPr>
          <p:cNvPr id="66" name="Google Shape;66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2"/>
          <p:cNvSpPr txBox="1"/>
          <p:nvPr>
            <p:ph type="ctrTitle"/>
          </p:nvPr>
        </p:nvSpPr>
        <p:spPr>
          <a:xfrm>
            <a:off x="0" y="744575"/>
            <a:ext cx="90897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6000">
                <a:solidFill>
                  <a:srgbClr val="222222"/>
                </a:solidFill>
                <a:highlight>
                  <a:srgbClr val="FFFFFF"/>
                </a:highlight>
                <a:latin typeface="Impact"/>
                <a:ea typeface="Impact"/>
                <a:cs typeface="Impact"/>
                <a:sym typeface="Impact"/>
              </a:rPr>
              <a:t>lip - starch </a:t>
            </a:r>
            <a:endParaRPr b="1" sz="6000">
              <a:solidFill>
                <a:srgbClr val="FF0000"/>
              </a:solidFill>
              <a:highlight>
                <a:srgbClr val="FFFFFF"/>
              </a:highlight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0">
                <a:solidFill>
                  <a:srgbClr val="222222"/>
                </a:solidFill>
                <a:highlight>
                  <a:srgbClr val="FFFFFF"/>
                </a:highlight>
                <a:latin typeface="Impact"/>
                <a:ea typeface="Impact"/>
                <a:cs typeface="Impact"/>
                <a:sym typeface="Impact"/>
              </a:rPr>
              <a:t>mouth - fabric softener</a:t>
            </a:r>
            <a:endParaRPr b="1" sz="6000">
              <a:solidFill>
                <a:srgbClr val="222222"/>
              </a:solidFill>
              <a:highlight>
                <a:srgbClr val="FFFFFF"/>
              </a:highlight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6000">
                <a:solidFill>
                  <a:srgbClr val="222222"/>
                </a:solidFill>
                <a:highlight>
                  <a:srgbClr val="FFFFFF"/>
                </a:highlight>
                <a:latin typeface="Impact"/>
                <a:ea typeface="Impact"/>
                <a:cs typeface="Impact"/>
                <a:sym typeface="Impact"/>
              </a:rPr>
              <a:t>lip - bleach</a:t>
            </a:r>
            <a:endParaRPr b="1" sz="6000"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224" name="Google Shape;224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5425" y="991525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Stiff upper lip</a:t>
            </a:r>
            <a:endParaRPr/>
          </a:p>
        </p:txBody>
      </p:sp>
      <p:sp>
        <p:nvSpPr>
          <p:cNvPr id="230" name="Google Shape;230;p4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4"/>
          <p:cNvSpPr txBox="1"/>
          <p:nvPr>
            <p:ph type="ctrTitle"/>
          </p:nvPr>
        </p:nvSpPr>
        <p:spPr>
          <a:xfrm>
            <a:off x="0" y="744575"/>
            <a:ext cx="90897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15000">
                <a:latin typeface="Helvetica Neue"/>
                <a:ea typeface="Helvetica Neue"/>
                <a:cs typeface="Helvetica Neue"/>
                <a:sym typeface="Helvetica Neue"/>
              </a:rPr>
              <a:t>ALL</a:t>
            </a:r>
            <a:r>
              <a:rPr b="1" lang="en" sz="2400">
                <a:latin typeface="Helvetica Neue"/>
                <a:ea typeface="Helvetica Neue"/>
                <a:cs typeface="Helvetica Neue"/>
                <a:sym typeface="Helvetica Neue"/>
              </a:rPr>
              <a:t>World</a:t>
            </a:r>
            <a:endParaRPr b="1" sz="2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It’s a small world after all</a:t>
            </a:r>
            <a:endParaRPr/>
          </a:p>
        </p:txBody>
      </p:sp>
      <p:sp>
        <p:nvSpPr>
          <p:cNvPr id="241" name="Google Shape;241;p4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15000">
                <a:latin typeface="Courier New"/>
                <a:ea typeface="Courier New"/>
                <a:cs typeface="Courier New"/>
                <a:sym typeface="Courier New"/>
              </a:rPr>
              <a:t>LUC  KY</a:t>
            </a:r>
            <a:endParaRPr b="1" sz="150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Lucky break</a:t>
            </a:r>
            <a:endParaRPr/>
          </a:p>
        </p:txBody>
      </p:sp>
      <p:sp>
        <p:nvSpPr>
          <p:cNvPr id="77" name="Google Shape;77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ctrTitle"/>
          </p:nvPr>
        </p:nvSpPr>
        <p:spPr>
          <a:xfrm>
            <a:off x="6054000" y="0"/>
            <a:ext cx="3090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Amaranth"/>
                <a:ea typeface="Amaranth"/>
                <a:cs typeface="Amaranth"/>
                <a:sym typeface="Amaranth"/>
              </a:rPr>
              <a:t>Price</a:t>
            </a:r>
            <a:endParaRPr b="1" sz="7200">
              <a:latin typeface="Amaranth"/>
              <a:ea typeface="Amaranth"/>
              <a:cs typeface="Amaranth"/>
              <a:sym typeface="Amaranth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Amaranth"/>
                <a:ea typeface="Amaranth"/>
                <a:cs typeface="Amaranth"/>
                <a:sym typeface="Amaranth"/>
              </a:rPr>
              <a:t>Price</a:t>
            </a:r>
            <a:endParaRPr b="1" sz="7200">
              <a:latin typeface="Amaranth"/>
              <a:ea typeface="Amaranth"/>
              <a:cs typeface="Amaranth"/>
              <a:sym typeface="Amaranth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Amaranth"/>
                <a:ea typeface="Amaranth"/>
                <a:cs typeface="Amaranth"/>
                <a:sym typeface="Amaranth"/>
              </a:rPr>
              <a:t>Price</a:t>
            </a:r>
            <a:endParaRPr b="1" sz="7200">
              <a:latin typeface="Amaranth"/>
              <a:ea typeface="Amaranth"/>
              <a:cs typeface="Amaranth"/>
              <a:sym typeface="Amaranth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Amaranth"/>
                <a:ea typeface="Amaranth"/>
                <a:cs typeface="Amaranth"/>
                <a:sym typeface="Amaranth"/>
              </a:rPr>
              <a:t>Price</a:t>
            </a:r>
            <a:endParaRPr b="1" sz="7200">
              <a:latin typeface="Amaranth"/>
              <a:ea typeface="Amaranth"/>
              <a:cs typeface="Amaranth"/>
              <a:sym typeface="Amaranth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price is right</a:t>
            </a:r>
            <a:endParaRPr/>
          </a:p>
        </p:txBody>
      </p:sp>
      <p:sp>
        <p:nvSpPr>
          <p:cNvPr id="88" name="Google Shape;88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ctrTitle"/>
          </p:nvPr>
        </p:nvSpPr>
        <p:spPr>
          <a:xfrm>
            <a:off x="0" y="744575"/>
            <a:ext cx="90897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9600">
                <a:latin typeface="Indie Flower"/>
                <a:ea typeface="Indie Flower"/>
                <a:cs typeface="Indie Flower"/>
                <a:sym typeface="Indie Flower"/>
              </a:rPr>
              <a:t>PROM/ISE</a:t>
            </a:r>
            <a:endParaRPr b="1" sz="9600">
              <a:latin typeface="Chewy"/>
              <a:ea typeface="Chewy"/>
              <a:cs typeface="Chewy"/>
              <a:sym typeface="Chew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Broken promise</a:t>
            </a:r>
            <a:endParaRPr/>
          </a:p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