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</p:sldIdLst>
  <p:sldSz cy="5143500" cx="9144000"/>
  <p:notesSz cx="6858000" cy="9144000"/>
  <p:embeddedFontLst>
    <p:embeddedFont>
      <p:font typeface="Chewy"/>
      <p:regular r:id="rId36"/>
    </p:embeddedFont>
    <p:embeddedFont>
      <p:font typeface="Caveat"/>
      <p:regular r:id="rId37"/>
      <p:bold r:id="rId38"/>
    </p:embeddedFont>
    <p:embeddedFont>
      <p:font typeface="Amaranth"/>
      <p:regular r:id="rId39"/>
      <p:bold r:id="rId40"/>
      <p:italic r:id="rId41"/>
      <p:boldItalic r:id="rId42"/>
    </p:embeddedFont>
    <p:embeddedFont>
      <p:font typeface="Fredoka One"/>
      <p:regular r:id="rId43"/>
    </p:embeddedFont>
    <p:embeddedFont>
      <p:font typeface="Butcherman"/>
      <p:regular r:id="rId44"/>
    </p:embeddedFont>
    <p:embeddedFont>
      <p:font typeface="Didact Gothic"/>
      <p:regular r:id="rId45"/>
    </p:embeddedFont>
    <p:embeddedFont>
      <p:font typeface="Indie Flower"/>
      <p:regular r:id="rId46"/>
    </p:embeddedFont>
    <p:embeddedFont>
      <p:font typeface="Helvetica Neue"/>
      <p:regular r:id="rId47"/>
      <p:bold r:id="rId48"/>
      <p:italic r:id="rId49"/>
      <p:boldItalic r:id="rId50"/>
    </p:embeddedFont>
    <p:embeddedFont>
      <p:font typeface="Comfortaa"/>
      <p:regular r:id="rId51"/>
      <p:bold r:id="rId5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Amaranth-bold.fntdata"/><Relationship Id="rId42" Type="http://schemas.openxmlformats.org/officeDocument/2006/relationships/font" Target="fonts/Amaranth-boldItalic.fntdata"/><Relationship Id="rId41" Type="http://schemas.openxmlformats.org/officeDocument/2006/relationships/font" Target="fonts/Amaranth-italic.fntdata"/><Relationship Id="rId44" Type="http://schemas.openxmlformats.org/officeDocument/2006/relationships/font" Target="fonts/Butcherman-regular.fntdata"/><Relationship Id="rId43" Type="http://schemas.openxmlformats.org/officeDocument/2006/relationships/font" Target="fonts/FredokaOne-regular.fntdata"/><Relationship Id="rId46" Type="http://schemas.openxmlformats.org/officeDocument/2006/relationships/font" Target="fonts/IndieFlower-regular.fntdata"/><Relationship Id="rId45" Type="http://schemas.openxmlformats.org/officeDocument/2006/relationships/font" Target="fonts/DidactGothic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font" Target="fonts/HelveticaNeue-bold.fntdata"/><Relationship Id="rId47" Type="http://schemas.openxmlformats.org/officeDocument/2006/relationships/font" Target="fonts/HelveticaNeue-regular.fntdata"/><Relationship Id="rId49" Type="http://schemas.openxmlformats.org/officeDocument/2006/relationships/font" Target="fonts/HelveticaNeue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7" Type="http://schemas.openxmlformats.org/officeDocument/2006/relationships/font" Target="fonts/Caveat-regular.fntdata"/><Relationship Id="rId36" Type="http://schemas.openxmlformats.org/officeDocument/2006/relationships/font" Target="fonts/Chewy-regular.fntdata"/><Relationship Id="rId39" Type="http://schemas.openxmlformats.org/officeDocument/2006/relationships/font" Target="fonts/Amaranth-regular.fntdata"/><Relationship Id="rId38" Type="http://schemas.openxmlformats.org/officeDocument/2006/relationships/font" Target="fonts/Caveat-bold.fntdata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font" Target="fonts/Comfortaa-regular.fntdata"/><Relationship Id="rId50" Type="http://schemas.openxmlformats.org/officeDocument/2006/relationships/font" Target="fonts/HelveticaNeue-boldItalic.fntdata"/><Relationship Id="rId52" Type="http://schemas.openxmlformats.org/officeDocument/2006/relationships/font" Target="fonts/Comfortaa-bold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9795291d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99795291d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" name="Google Shape;102;p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back seat driver (seat driver spelt backwards)!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99795291de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99795291de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3" name="Google Shape;113;p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Undercover cop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99795291de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99795291de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p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Double Vision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99795291de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99795291de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6" name="Google Shape;136;p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tuna fish  (Two nafish)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99795291de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99795291de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7" name="Google Shape;147;p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Teacher is always right!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99795291de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99795291de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One foot in the grave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8" name="Google Shape;158;p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Missing Link ( I K L N )</a:t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99795291de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99795291de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9" name="Google Shape;169;p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Answer:Excuse Me (X Qs Me)</a:t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99795291de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99795291de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0" name="Google Shape;180;p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A bunch of flowers</a:t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99795291de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99795291de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1" name="Google Shape;191;p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Read between the lines</a:t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99795291de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99795291de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2" name="Google Shape;202;p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Double Decker Bus</a:t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99795291de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99795291de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99795291de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99795291de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3" name="Google Shape;213;p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Life after death</a:t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99795291de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99795291de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9" name="Google Shape;69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Making ends meet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99795291de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99795291de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Over my dead body!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99795291de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99795291de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1" name="Google Shape;91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Going on a diet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99795291de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99795291de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1" name="Google Shape;11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4" name="Google Shape;14;p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Guess that pun!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2"/>
          <p:cNvSpPr txBox="1"/>
          <p:nvPr>
            <p:ph type="ctrTitle"/>
          </p:nvPr>
        </p:nvSpPr>
        <p:spPr>
          <a:xfrm>
            <a:off x="0" y="744575"/>
            <a:ext cx="90897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9600">
                <a:latin typeface="Chewy"/>
                <a:ea typeface="Chewy"/>
                <a:cs typeface="Chewy"/>
                <a:sym typeface="Chewy"/>
              </a:rPr>
              <a:t>revirdtaes</a:t>
            </a:r>
            <a:endParaRPr b="1" sz="9600">
              <a:latin typeface="Chewy"/>
              <a:ea typeface="Chewy"/>
              <a:cs typeface="Chewy"/>
              <a:sym typeface="Chewy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Backseat driver</a:t>
            </a:r>
            <a:endParaRPr/>
          </a:p>
        </p:txBody>
      </p:sp>
      <p:sp>
        <p:nvSpPr>
          <p:cNvPr id="110" name="Google Shape;110;p2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4"/>
          <p:cNvSpPr txBox="1"/>
          <p:nvPr>
            <p:ph type="ctrTitle"/>
          </p:nvPr>
        </p:nvSpPr>
        <p:spPr>
          <a:xfrm>
            <a:off x="311700" y="744575"/>
            <a:ext cx="85206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7200">
                <a:latin typeface="Amaranth"/>
                <a:ea typeface="Amaranth"/>
                <a:cs typeface="Amaranth"/>
                <a:sym typeface="Amaranth"/>
              </a:rPr>
              <a:t>COVER</a:t>
            </a:r>
            <a:endParaRPr b="1" sz="7200">
              <a:latin typeface="Amaranth"/>
              <a:ea typeface="Amaranth"/>
              <a:cs typeface="Amaranth"/>
              <a:sym typeface="Amaranth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7200">
                <a:latin typeface="Amaranth"/>
                <a:ea typeface="Amaranth"/>
                <a:cs typeface="Amaranth"/>
                <a:sym typeface="Amaranth"/>
              </a:rPr>
              <a:t>COP</a:t>
            </a:r>
            <a:endParaRPr b="1" sz="7200">
              <a:latin typeface="Amaranth"/>
              <a:ea typeface="Amaranth"/>
              <a:cs typeface="Amaranth"/>
              <a:sym typeface="Amaranth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Undercover cop</a:t>
            </a:r>
            <a:endParaRPr/>
          </a:p>
        </p:txBody>
      </p:sp>
      <p:sp>
        <p:nvSpPr>
          <p:cNvPr id="121" name="Google Shape;121;p2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6"/>
          <p:cNvSpPr txBox="1"/>
          <p:nvPr>
            <p:ph type="ctrTitle"/>
          </p:nvPr>
        </p:nvSpPr>
        <p:spPr>
          <a:xfrm>
            <a:off x="311700" y="744575"/>
            <a:ext cx="85206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7200">
                <a:latin typeface="Amaranth"/>
                <a:ea typeface="Amaranth"/>
                <a:cs typeface="Amaranth"/>
                <a:sym typeface="Amaranth"/>
              </a:rPr>
              <a:t>VISION</a:t>
            </a:r>
            <a:endParaRPr b="1" sz="7200">
              <a:latin typeface="Amaranth"/>
              <a:ea typeface="Amaranth"/>
              <a:cs typeface="Amaranth"/>
              <a:sym typeface="Amaranth"/>
            </a:endParaRPr>
          </a:p>
        </p:txBody>
      </p:sp>
      <p:sp>
        <p:nvSpPr>
          <p:cNvPr id="127" name="Google Shape;127;p26"/>
          <p:cNvSpPr txBox="1"/>
          <p:nvPr>
            <p:ph type="ctrTitle"/>
          </p:nvPr>
        </p:nvSpPr>
        <p:spPr>
          <a:xfrm>
            <a:off x="464100" y="896975"/>
            <a:ext cx="85206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7200">
                <a:latin typeface="Amaranth"/>
                <a:ea typeface="Amaranth"/>
                <a:cs typeface="Amaranth"/>
                <a:sym typeface="Amaranth"/>
              </a:rPr>
              <a:t>VISION</a:t>
            </a:r>
            <a:endParaRPr b="1" sz="7200">
              <a:latin typeface="Amaranth"/>
              <a:ea typeface="Amaranth"/>
              <a:cs typeface="Amaranth"/>
              <a:sym typeface="Amaranth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Double vision</a:t>
            </a:r>
            <a:endParaRPr/>
          </a:p>
        </p:txBody>
      </p:sp>
      <p:sp>
        <p:nvSpPr>
          <p:cNvPr id="133" name="Google Shape;133;p2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8"/>
          <p:cNvSpPr txBox="1"/>
          <p:nvPr>
            <p:ph type="ctrTitle"/>
          </p:nvPr>
        </p:nvSpPr>
        <p:spPr>
          <a:xfrm>
            <a:off x="311700" y="744575"/>
            <a:ext cx="85206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 sz="7200">
                <a:latin typeface="Fredoka One"/>
                <a:ea typeface="Fredoka One"/>
                <a:cs typeface="Fredoka One"/>
                <a:sym typeface="Fredoka One"/>
              </a:rPr>
              <a:t>NAFISH</a:t>
            </a:r>
            <a:endParaRPr sz="7200">
              <a:latin typeface="Fredoka One"/>
              <a:ea typeface="Fredoka One"/>
              <a:cs typeface="Fredoka One"/>
              <a:sym typeface="Fredoka One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 sz="7200">
                <a:latin typeface="Fredoka One"/>
                <a:ea typeface="Fredoka One"/>
                <a:cs typeface="Fredoka One"/>
                <a:sym typeface="Fredoka One"/>
              </a:rPr>
              <a:t>NAFISH</a:t>
            </a:r>
            <a:endParaRPr sz="7200">
              <a:latin typeface="Fredoka One"/>
              <a:ea typeface="Fredoka One"/>
              <a:cs typeface="Fredoka One"/>
              <a:sym typeface="Fredoka One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Tuna fish</a:t>
            </a:r>
            <a:endParaRPr/>
          </a:p>
        </p:txBody>
      </p:sp>
      <p:sp>
        <p:nvSpPr>
          <p:cNvPr id="144" name="Google Shape;144;p2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0"/>
          <p:cNvSpPr txBox="1"/>
          <p:nvPr>
            <p:ph type="ctrTitle"/>
          </p:nvPr>
        </p:nvSpPr>
        <p:spPr>
          <a:xfrm>
            <a:off x="311700" y="721050"/>
            <a:ext cx="85206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4800">
                <a:latin typeface="Comfortaa"/>
                <a:ea typeface="Comfortaa"/>
                <a:cs typeface="Comfortaa"/>
                <a:sym typeface="Comfortaa"/>
              </a:rPr>
              <a:t>Doctor                Customer</a:t>
            </a:r>
            <a:endParaRPr b="1" sz="4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4800">
                <a:latin typeface="Comfortaa"/>
                <a:ea typeface="Comfortaa"/>
                <a:cs typeface="Comfortaa"/>
                <a:sym typeface="Comfortaa"/>
              </a:rPr>
              <a:t>Fireman              </a:t>
            </a:r>
            <a:r>
              <a:rPr b="1" lang="en" sz="4800">
                <a:latin typeface="Comfortaa"/>
                <a:ea typeface="Comfortaa"/>
                <a:cs typeface="Comfortaa"/>
                <a:sym typeface="Comfortaa"/>
              </a:rPr>
              <a:t>Customer</a:t>
            </a:r>
            <a:endParaRPr b="1" sz="4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4800">
                <a:latin typeface="Comfortaa"/>
                <a:ea typeface="Comfortaa"/>
                <a:cs typeface="Comfortaa"/>
                <a:sym typeface="Comfortaa"/>
              </a:rPr>
              <a:t>Lawyer                </a:t>
            </a:r>
            <a:r>
              <a:rPr b="1" lang="en" sz="4800">
                <a:latin typeface="Comfortaa"/>
                <a:ea typeface="Comfortaa"/>
                <a:cs typeface="Comfortaa"/>
                <a:sym typeface="Comfortaa"/>
              </a:rPr>
              <a:t>Customer</a:t>
            </a:r>
            <a:endParaRPr b="1" sz="48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customer is always right</a:t>
            </a:r>
            <a:endParaRPr/>
          </a:p>
        </p:txBody>
      </p:sp>
      <p:sp>
        <p:nvSpPr>
          <p:cNvPr id="155" name="Google Shape;155;p3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0" y="744575"/>
            <a:ext cx="90897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9600">
                <a:latin typeface="Helvetica Neue"/>
                <a:ea typeface="Helvetica Neue"/>
                <a:cs typeface="Helvetica Neue"/>
                <a:sym typeface="Helvetica Neue"/>
              </a:rPr>
              <a:t>GRA12”VE</a:t>
            </a:r>
            <a:endParaRPr b="1" sz="96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2"/>
          <p:cNvSpPr txBox="1"/>
          <p:nvPr>
            <p:ph type="ctrTitle"/>
          </p:nvPr>
        </p:nvSpPr>
        <p:spPr>
          <a:xfrm>
            <a:off x="311700" y="744575"/>
            <a:ext cx="85206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7200">
                <a:latin typeface="Helvetica Neue"/>
                <a:ea typeface="Helvetica Neue"/>
                <a:cs typeface="Helvetica Neue"/>
                <a:sym typeface="Helvetica Neue"/>
              </a:rPr>
              <a:t>ABCDEFGHJMOPQRSTUVWXYZ</a:t>
            </a:r>
            <a:endParaRPr b="1" sz="72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missing link</a:t>
            </a:r>
            <a:endParaRPr/>
          </a:p>
        </p:txBody>
      </p:sp>
      <p:sp>
        <p:nvSpPr>
          <p:cNvPr id="166" name="Google Shape;166;p3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4"/>
          <p:cNvSpPr txBox="1"/>
          <p:nvPr>
            <p:ph type="ctrTitle"/>
          </p:nvPr>
        </p:nvSpPr>
        <p:spPr>
          <a:xfrm>
            <a:off x="0" y="744575"/>
            <a:ext cx="90897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9600">
                <a:latin typeface="Indie Flower"/>
                <a:ea typeface="Indie Flower"/>
                <a:cs typeface="Indie Flower"/>
                <a:sym typeface="Indie Flower"/>
              </a:rPr>
              <a:t>XQQQQQME</a:t>
            </a:r>
            <a:endParaRPr b="1" sz="9600">
              <a:latin typeface="Chewy"/>
              <a:ea typeface="Chewy"/>
              <a:cs typeface="Chewy"/>
              <a:sym typeface="Chewy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Excuse me</a:t>
            </a:r>
            <a:endParaRPr/>
          </a:p>
        </p:txBody>
      </p:sp>
      <p:sp>
        <p:nvSpPr>
          <p:cNvPr id="177" name="Google Shape;177;p3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6"/>
          <p:cNvSpPr txBox="1"/>
          <p:nvPr>
            <p:ph type="ctrTitle"/>
          </p:nvPr>
        </p:nvSpPr>
        <p:spPr>
          <a:xfrm>
            <a:off x="311700" y="744575"/>
            <a:ext cx="85206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i="1" lang="en" sz="7200">
                <a:latin typeface="Caveat"/>
                <a:ea typeface="Caveat"/>
                <a:cs typeface="Caveat"/>
                <a:sym typeface="Caveat"/>
              </a:rPr>
              <a:t>Rose, Tulip, Daisy, Iris, Daffodils...</a:t>
            </a:r>
            <a:endParaRPr b="1" i="1" sz="7200">
              <a:latin typeface="Caveat"/>
              <a:ea typeface="Caveat"/>
              <a:cs typeface="Caveat"/>
              <a:sym typeface="Cavea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bunch of flowers</a:t>
            </a:r>
            <a:endParaRPr/>
          </a:p>
        </p:txBody>
      </p:sp>
      <p:sp>
        <p:nvSpPr>
          <p:cNvPr id="188" name="Google Shape;188;p3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8"/>
          <p:cNvSpPr txBox="1"/>
          <p:nvPr>
            <p:ph type="ctrTitle"/>
          </p:nvPr>
        </p:nvSpPr>
        <p:spPr>
          <a:xfrm>
            <a:off x="311700" y="744575"/>
            <a:ext cx="85206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12000">
                <a:latin typeface="Helvetica Neue"/>
                <a:ea typeface="Helvetica Neue"/>
                <a:cs typeface="Helvetica Neue"/>
                <a:sym typeface="Helvetica Neue"/>
              </a:rPr>
              <a:t>/R/E/A/D/</a:t>
            </a:r>
            <a:endParaRPr b="1" sz="12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Read between the lines</a:t>
            </a:r>
            <a:endParaRPr/>
          </a:p>
        </p:txBody>
      </p:sp>
      <p:sp>
        <p:nvSpPr>
          <p:cNvPr id="199" name="Google Shape;199;p3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40"/>
          <p:cNvSpPr txBox="1"/>
          <p:nvPr>
            <p:ph type="ctrTitle"/>
          </p:nvPr>
        </p:nvSpPr>
        <p:spPr>
          <a:xfrm>
            <a:off x="311700" y="744575"/>
            <a:ext cx="85206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7200">
                <a:latin typeface="Comfortaa"/>
                <a:ea typeface="Comfortaa"/>
                <a:cs typeface="Comfortaa"/>
                <a:sym typeface="Comfortaa"/>
              </a:rPr>
              <a:t>BUS</a:t>
            </a:r>
            <a:endParaRPr b="1" sz="72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7200">
                <a:latin typeface="Comfortaa"/>
                <a:ea typeface="Comfortaa"/>
                <a:cs typeface="Comfortaa"/>
                <a:sym typeface="Comfortaa"/>
              </a:rPr>
              <a:t>BUS</a:t>
            </a:r>
            <a:endParaRPr b="1" sz="72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4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Double decker bus</a:t>
            </a:r>
            <a:endParaRPr/>
          </a:p>
        </p:txBody>
      </p:sp>
      <p:sp>
        <p:nvSpPr>
          <p:cNvPr id="210" name="Google Shape;210;p4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One foot in the grave</a:t>
            </a:r>
            <a:endParaRPr/>
          </a:p>
        </p:txBody>
      </p:sp>
      <p:sp>
        <p:nvSpPr>
          <p:cNvPr id="66" name="Google Shape;66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42"/>
          <p:cNvSpPr txBox="1"/>
          <p:nvPr>
            <p:ph type="ctrTitle"/>
          </p:nvPr>
        </p:nvSpPr>
        <p:spPr>
          <a:xfrm>
            <a:off x="311700" y="744575"/>
            <a:ext cx="85206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7200">
                <a:latin typeface="Didact Gothic"/>
                <a:ea typeface="Didact Gothic"/>
                <a:cs typeface="Didact Gothic"/>
                <a:sym typeface="Didact Gothic"/>
              </a:rPr>
              <a:t>Death/Life</a:t>
            </a:r>
            <a:endParaRPr b="1" sz="72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4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Life after death</a:t>
            </a:r>
            <a:endParaRPr/>
          </a:p>
        </p:txBody>
      </p:sp>
      <p:sp>
        <p:nvSpPr>
          <p:cNvPr id="221" name="Google Shape;221;p4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ctrTitle"/>
          </p:nvPr>
        </p:nvSpPr>
        <p:spPr>
          <a:xfrm>
            <a:off x="3640925" y="771150"/>
            <a:ext cx="3516300" cy="360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7200">
                <a:latin typeface="Didact Gothic"/>
                <a:ea typeface="Didact Gothic"/>
                <a:cs typeface="Didact Gothic"/>
                <a:sym typeface="Didact Gothic"/>
              </a:rPr>
              <a:t>E  N  D</a:t>
            </a:r>
            <a:endParaRPr b="1" sz="7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7200">
                <a:latin typeface="Didact Gothic"/>
                <a:ea typeface="Didact Gothic"/>
                <a:cs typeface="Didact Gothic"/>
                <a:sym typeface="Didact Gothic"/>
              </a:rPr>
              <a:t>N</a:t>
            </a:r>
            <a:endParaRPr b="1" sz="7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7200">
                <a:latin typeface="Didact Gothic"/>
                <a:ea typeface="Didact Gothic"/>
                <a:cs typeface="Didact Gothic"/>
                <a:sym typeface="Didact Gothic"/>
              </a:rPr>
              <a:t>D</a:t>
            </a:r>
            <a:endParaRPr b="1" sz="72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Making ends meet</a:t>
            </a:r>
            <a:endParaRPr/>
          </a:p>
        </p:txBody>
      </p:sp>
      <p:sp>
        <p:nvSpPr>
          <p:cNvPr id="77" name="Google Shape;77;p1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>
            <p:ph type="ctrTitle"/>
          </p:nvPr>
        </p:nvSpPr>
        <p:spPr>
          <a:xfrm>
            <a:off x="27150" y="1769300"/>
            <a:ext cx="9089700" cy="294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0">
                <a:latin typeface="Butcherman"/>
                <a:ea typeface="Butcherman"/>
                <a:cs typeface="Butcherman"/>
                <a:sym typeface="Butcherman"/>
              </a:rPr>
              <a:t>CORPSE</a:t>
            </a:r>
            <a:endParaRPr sz="14000">
              <a:latin typeface="Butcherman"/>
              <a:ea typeface="Butcherman"/>
              <a:cs typeface="Butcherman"/>
              <a:sym typeface="Butcherman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0">
                <a:latin typeface="Butcherman"/>
                <a:ea typeface="Butcherman"/>
                <a:cs typeface="Butcherman"/>
                <a:sym typeface="Butcherman"/>
              </a:rPr>
              <a:t>MY</a:t>
            </a:r>
            <a:endParaRPr sz="14000">
              <a:latin typeface="Butcherman"/>
              <a:ea typeface="Butcherman"/>
              <a:cs typeface="Butcherman"/>
              <a:sym typeface="Butcherman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t/>
            </a:r>
            <a:endParaRPr b="1" sz="96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 my dead body</a:t>
            </a:r>
            <a:endParaRPr/>
          </a:p>
        </p:txBody>
      </p:sp>
      <p:sp>
        <p:nvSpPr>
          <p:cNvPr id="88" name="Google Shape;88;p1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0"/>
          <p:cNvSpPr txBox="1"/>
          <p:nvPr>
            <p:ph type="ctrTitle"/>
          </p:nvPr>
        </p:nvSpPr>
        <p:spPr>
          <a:xfrm>
            <a:off x="311700" y="721050"/>
            <a:ext cx="85206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i="1" lang="en" sz="7200">
                <a:latin typeface="Arial"/>
                <a:ea typeface="Arial"/>
                <a:cs typeface="Arial"/>
                <a:sym typeface="Arial"/>
              </a:rPr>
              <a:t>GOING</a:t>
            </a:r>
            <a:endParaRPr i="1" sz="7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i="1" lang="en" sz="3000">
                <a:latin typeface="Arial"/>
                <a:ea typeface="Arial"/>
                <a:cs typeface="Arial"/>
                <a:sym typeface="Arial"/>
              </a:rPr>
              <a:t>LOW CAL</a:t>
            </a:r>
            <a:endParaRPr i="1" sz="3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Going on a diet</a:t>
            </a:r>
            <a:endParaRPr/>
          </a:p>
        </p:txBody>
      </p:sp>
      <p:sp>
        <p:nvSpPr>
          <p:cNvPr id="99" name="Google Shape;99;p2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