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embeddedFontLst>
    <p:embeddedFont>
      <p:font typeface="Caveat"/>
      <p:regular r:id="rId54"/>
      <p:bold r:id="rId55"/>
    </p:embeddedFont>
    <p:embeddedFont>
      <p:font typeface="Roboto"/>
      <p:regular r:id="rId56"/>
      <p:bold r:id="rId57"/>
      <p:italic r:id="rId58"/>
      <p:boldItalic r:id="rId59"/>
    </p:embeddedFont>
    <p:embeddedFont>
      <p:font typeface="Chewy"/>
      <p:regular r:id="rId60"/>
    </p:embeddedFont>
    <p:embeddedFont>
      <p:font typeface="Montserrat"/>
      <p:regular r:id="rId61"/>
      <p:bold r:id="rId62"/>
      <p:italic r:id="rId63"/>
      <p:boldItalic r:id="rId64"/>
    </p:embeddedFont>
    <p:embeddedFont>
      <p:font typeface="Didact Gothic"/>
      <p:regular r:id="rId65"/>
    </p:embeddedFont>
    <p:embeddedFont>
      <p:font typeface="Helvetica Neue"/>
      <p:regular r:id="rId66"/>
      <p:bold r:id="rId67"/>
      <p:italic r:id="rId68"/>
      <p:boldItalic r:id="rId69"/>
    </p:embeddedFont>
    <p:embeddedFont>
      <p:font typeface="Luckiest Guy"/>
      <p:regular r:id="rId70"/>
    </p:embeddedFont>
    <p:embeddedFont>
      <p:font typeface="Comfortaa"/>
      <p:regular r:id="rId71"/>
      <p:bold r:id="rId72"/>
    </p:embeddedFont>
    <p:embeddedFont>
      <p:font typeface="Homemade Apple"/>
      <p:regular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HomemadeApple-regular.fntdata"/><Relationship Id="rId72" Type="http://schemas.openxmlformats.org/officeDocument/2006/relationships/font" Target="fonts/Comfortaa-bold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Comfortaa-regular.fntdata"/><Relationship Id="rId70" Type="http://schemas.openxmlformats.org/officeDocument/2006/relationships/font" Target="fonts/LuckiestGuy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ontserrat-bold.fntdata"/><Relationship Id="rId61" Type="http://schemas.openxmlformats.org/officeDocument/2006/relationships/font" Target="fonts/Montserrat-regular.fntdata"/><Relationship Id="rId20" Type="http://schemas.openxmlformats.org/officeDocument/2006/relationships/slide" Target="slides/slide16.xml"/><Relationship Id="rId64" Type="http://schemas.openxmlformats.org/officeDocument/2006/relationships/font" Target="fonts/Montserrat-boldItalic.fntdata"/><Relationship Id="rId63" Type="http://schemas.openxmlformats.org/officeDocument/2006/relationships/font" Target="fonts/Montserrat-italic.fntdata"/><Relationship Id="rId22" Type="http://schemas.openxmlformats.org/officeDocument/2006/relationships/slide" Target="slides/slide18.xml"/><Relationship Id="rId66" Type="http://schemas.openxmlformats.org/officeDocument/2006/relationships/font" Target="fonts/HelveticaNeue-regular.fntdata"/><Relationship Id="rId21" Type="http://schemas.openxmlformats.org/officeDocument/2006/relationships/slide" Target="slides/slide17.xml"/><Relationship Id="rId65" Type="http://schemas.openxmlformats.org/officeDocument/2006/relationships/font" Target="fonts/DidactGothic-regular.fntdata"/><Relationship Id="rId24" Type="http://schemas.openxmlformats.org/officeDocument/2006/relationships/slide" Target="slides/slide20.xml"/><Relationship Id="rId68" Type="http://schemas.openxmlformats.org/officeDocument/2006/relationships/font" Target="fonts/HelveticaNeue-italic.fntdata"/><Relationship Id="rId23" Type="http://schemas.openxmlformats.org/officeDocument/2006/relationships/slide" Target="slides/slide19.xml"/><Relationship Id="rId67" Type="http://schemas.openxmlformats.org/officeDocument/2006/relationships/font" Target="fonts/HelveticaNeue-bold.fntdata"/><Relationship Id="rId60" Type="http://schemas.openxmlformats.org/officeDocument/2006/relationships/font" Target="fonts/Chewy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HelveticaNeue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Caveat-bold.fntdata"/><Relationship Id="rId10" Type="http://schemas.openxmlformats.org/officeDocument/2006/relationships/slide" Target="slides/slide6.xml"/><Relationship Id="rId54" Type="http://schemas.openxmlformats.org/officeDocument/2006/relationships/font" Target="fonts/Caveat-regular.fntdata"/><Relationship Id="rId13" Type="http://schemas.openxmlformats.org/officeDocument/2006/relationships/slide" Target="slides/slide9.xml"/><Relationship Id="rId57" Type="http://schemas.openxmlformats.org/officeDocument/2006/relationships/font" Target="fonts/Roboto-bold.fntdata"/><Relationship Id="rId12" Type="http://schemas.openxmlformats.org/officeDocument/2006/relationships/slide" Target="slides/slide8.xml"/><Relationship Id="rId56" Type="http://schemas.openxmlformats.org/officeDocument/2006/relationships/font" Target="fonts/Roboto-regular.fntdata"/><Relationship Id="rId15" Type="http://schemas.openxmlformats.org/officeDocument/2006/relationships/slide" Target="slides/slide11.xml"/><Relationship Id="rId59" Type="http://schemas.openxmlformats.org/officeDocument/2006/relationships/font" Target="fonts/Roboto-boldItalic.fntdata"/><Relationship Id="rId14" Type="http://schemas.openxmlformats.org/officeDocument/2006/relationships/slide" Target="slides/slide10.xml"/><Relationship Id="rId58" Type="http://schemas.openxmlformats.org/officeDocument/2006/relationships/font" Target="fonts/Robo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795291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9795291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Neon lights (knee on lights)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d99a99dd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d99a99dd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Dark cycles beneath the eyes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d99a99dde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d99a99dde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Backing up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d99a99dde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d99a99dd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good afternoon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99a99dd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d99a99dd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you’re under arrest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d99a99dde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d99a99dde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Blood is thicker than water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history repeating itself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d99a99dde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d99a99dde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space invaders (space in vaders)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d99a99dde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d99a99dde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forget it! (for its)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d99a99dde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d99a99dde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Long time no see! (no C)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d99a99dde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d99a99dde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Tricycle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9d99a99dde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9d99a99dde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d99a99d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d99a99d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trail mix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d99a99dde_0_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d99a99dde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travel overseas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d99a99dde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d99a99dde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first aid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d99a99dde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d99a99dde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water underneath the bridge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d99a99dde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9d99a99dde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Mind over matter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d99a99dde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d99a99dde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Downtown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Backward glance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d99a99dde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d99a99dde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Jack in the box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99a99dde_0_1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99a99dde_0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THE FINAL LAP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d99a99dde_0_1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d99a99dde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Once upon a time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9d99a99dde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9d99a99dde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a fork in the road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d99a99dde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9d99a99dde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d99a99dd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d99a99dd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forgive and forget (four give and four get)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d99a99dd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d99a99dd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Answer: Just in case (just in Ks)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d99a99dd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d99a99dd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that pun!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Knee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Lights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Neon lights</a:t>
            </a:r>
            <a:endParaRPr/>
          </a:p>
        </p:txBody>
      </p:sp>
      <p:sp>
        <p:nvSpPr>
          <p:cNvPr id="110" name="Google Shape;110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ctrTitle"/>
          </p:nvPr>
        </p:nvSpPr>
        <p:spPr>
          <a:xfrm>
            <a:off x="311700" y="1458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0"/>
              <a:t>i</a:t>
            </a:r>
            <a:r>
              <a:rPr lang="en" sz="30000">
                <a:solidFill>
                  <a:srgbClr val="000000"/>
                </a:solidFill>
              </a:rPr>
              <a:t>    </a:t>
            </a:r>
            <a:r>
              <a:rPr lang="en" sz="30000"/>
              <a:t>i</a:t>
            </a:r>
            <a:endParaRPr sz="30000"/>
          </a:p>
        </p:txBody>
      </p:sp>
      <p:sp>
        <p:nvSpPr>
          <p:cNvPr id="116" name="Google Shape;116;p24"/>
          <p:cNvSpPr/>
          <p:nvPr/>
        </p:nvSpPr>
        <p:spPr>
          <a:xfrm>
            <a:off x="1560275" y="3656250"/>
            <a:ext cx="870900" cy="8889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/>
          <p:nvPr/>
        </p:nvSpPr>
        <p:spPr>
          <a:xfrm>
            <a:off x="6738250" y="3581850"/>
            <a:ext cx="870900" cy="8889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Dark circles beneath the eyes</a:t>
            </a:r>
            <a:endParaRPr sz="4700"/>
          </a:p>
        </p:txBody>
      </p:sp>
      <p:sp>
        <p:nvSpPr>
          <p:cNvPr id="123" name="Google Shape;123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G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N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I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K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C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A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3600">
                <a:latin typeface="Verdana"/>
                <a:ea typeface="Verdana"/>
                <a:cs typeface="Verdana"/>
                <a:sym typeface="Verdana"/>
              </a:rPr>
              <a:t>B</a:t>
            </a:r>
            <a:endParaRPr b="1" sz="3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Backing up</a:t>
            </a:r>
            <a:endParaRPr/>
          </a:p>
        </p:txBody>
      </p:sp>
      <p:sp>
        <p:nvSpPr>
          <p:cNvPr id="134" name="Google Shape;134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Noon Good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afternoon</a:t>
            </a:r>
            <a:endParaRPr/>
          </a:p>
        </p:txBody>
      </p:sp>
      <p:sp>
        <p:nvSpPr>
          <p:cNvPr id="145" name="Google Shape;145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REST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YOU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under arrest</a:t>
            </a:r>
            <a:endParaRPr/>
          </a:p>
        </p:txBody>
      </p:sp>
      <p:sp>
        <p:nvSpPr>
          <p:cNvPr id="156" name="Google Shape;156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Impact"/>
                <a:ea typeface="Impact"/>
                <a:cs typeface="Impact"/>
                <a:sym typeface="Impact"/>
              </a:rPr>
              <a:t>Blood</a:t>
            </a: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" sz="7200">
                <a:latin typeface="Didact Gothic"/>
                <a:ea typeface="Didact Gothic"/>
                <a:cs typeface="Didact Gothic"/>
                <a:sym typeface="Didact Gothic"/>
              </a:rPr>
              <a:t>Water</a:t>
            </a:r>
            <a:endParaRPr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"/>
          <p:cNvSpPr txBox="1"/>
          <p:nvPr>
            <p:ph type="ctrTitle"/>
          </p:nvPr>
        </p:nvSpPr>
        <p:spPr>
          <a:xfrm>
            <a:off x="84625" y="2664175"/>
            <a:ext cx="5085600" cy="22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History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934525" y="463325"/>
            <a:ext cx="7065300" cy="2576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1275125" y="664200"/>
            <a:ext cx="64977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History, History...</a:t>
            </a:r>
            <a:endParaRPr b="0" i="0" sz="1400" u="none" cap="none" strike="noStrike">
              <a:solidFill>
                <a:srgbClr val="000000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repeating itself</a:t>
            </a:r>
            <a:endParaRPr/>
          </a:p>
        </p:txBody>
      </p:sp>
      <p:sp>
        <p:nvSpPr>
          <p:cNvPr id="169" name="Google Shape;169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Luckiest Guy"/>
                <a:ea typeface="Luckiest Guy"/>
                <a:cs typeface="Luckiest Guy"/>
                <a:sym typeface="Luckiest Guy"/>
              </a:rPr>
              <a:t>VAD          ERS</a:t>
            </a:r>
            <a:endParaRPr b="1" sz="72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Space invaders</a:t>
            </a:r>
            <a:endParaRPr/>
          </a:p>
        </p:txBody>
      </p:sp>
      <p:sp>
        <p:nvSpPr>
          <p:cNvPr id="180" name="Google Shape;180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9600">
                <a:latin typeface="Montserrat"/>
                <a:ea typeface="Montserrat"/>
                <a:cs typeface="Montserrat"/>
                <a:sym typeface="Montserrat"/>
              </a:rPr>
              <a:t>GET GET GET GET IT</a:t>
            </a:r>
            <a:endParaRPr b="1" sz="9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Forget it</a:t>
            </a:r>
            <a:endParaRPr/>
          </a:p>
        </p:txBody>
      </p:sp>
      <p:sp>
        <p:nvSpPr>
          <p:cNvPr id="191" name="Google Shape;191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ctrTitle"/>
          </p:nvPr>
        </p:nvSpPr>
        <p:spPr>
          <a:xfrm>
            <a:off x="311700" y="7210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i="1" sz="7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n" sz="7200">
                <a:latin typeface="Helvetica Neue"/>
                <a:ea typeface="Helvetica Neue"/>
                <a:cs typeface="Helvetica Neue"/>
                <a:sym typeface="Helvetica Neue"/>
              </a:rPr>
              <a:t>T        I        M        E</a:t>
            </a:r>
            <a:endParaRPr i="1" sz="7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n" sz="2400">
                <a:latin typeface="Arial"/>
                <a:ea typeface="Arial"/>
                <a:cs typeface="Arial"/>
                <a:sym typeface="Arial"/>
              </a:rPr>
              <a:t>ABDEFGHIJKLMNOPQRSTUVWXYZ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time no see</a:t>
            </a:r>
            <a:endParaRPr/>
          </a:p>
        </p:txBody>
      </p:sp>
      <p:sp>
        <p:nvSpPr>
          <p:cNvPr id="202" name="Google Shape;202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>
            <p:ph type="ctrTitle"/>
          </p:nvPr>
        </p:nvSpPr>
        <p:spPr>
          <a:xfrm>
            <a:off x="311700" y="7210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Cycle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Cycle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Cycle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Tricycle</a:t>
            </a:r>
            <a:endParaRPr/>
          </a:p>
        </p:txBody>
      </p:sp>
      <p:sp>
        <p:nvSpPr>
          <p:cNvPr id="213" name="Google Shape;213;p4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is thicker than water</a:t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2"/>
          <p:cNvSpPr txBox="1"/>
          <p:nvPr>
            <p:ph type="ctrTitle"/>
          </p:nvPr>
        </p:nvSpPr>
        <p:spPr>
          <a:xfrm>
            <a:off x="259300" y="6572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TRAIL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TAILR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RAILT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ILTRA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latin typeface="Didact Gothic"/>
                <a:ea typeface="Didact Gothic"/>
                <a:cs typeface="Didact Gothic"/>
                <a:sym typeface="Didact Gothic"/>
              </a:rPr>
              <a:t>ATRIL</a:t>
            </a:r>
            <a:endParaRPr b="1" sz="60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Trail mix</a:t>
            </a:r>
            <a:endParaRPr/>
          </a:p>
        </p:txBody>
      </p:sp>
      <p:sp>
        <p:nvSpPr>
          <p:cNvPr id="224" name="Google Shape;224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4"/>
          <p:cNvSpPr txBox="1"/>
          <p:nvPr>
            <p:ph type="ctrTitle"/>
          </p:nvPr>
        </p:nvSpPr>
        <p:spPr>
          <a:xfrm>
            <a:off x="311700" y="1814725"/>
            <a:ext cx="8520600" cy="17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Roboto"/>
                <a:ea typeface="Roboto"/>
                <a:cs typeface="Roboto"/>
                <a:sym typeface="Roboto"/>
              </a:rPr>
              <a:t>Travel</a:t>
            </a:r>
            <a:endParaRPr b="1" sz="7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i="1" lang="en" sz="7200">
                <a:latin typeface="Roboto"/>
                <a:ea typeface="Roboto"/>
                <a:cs typeface="Roboto"/>
                <a:sym typeface="Roboto"/>
              </a:rPr>
              <a:t>ccccccc</a:t>
            </a:r>
            <a:endParaRPr i="1" sz="7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 overseas</a:t>
            </a:r>
            <a:endParaRPr/>
          </a:p>
        </p:txBody>
      </p:sp>
      <p:sp>
        <p:nvSpPr>
          <p:cNvPr id="235" name="Google Shape;235;p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/>
          <p:nvPr>
            <p:ph type="ctrTitle"/>
          </p:nvPr>
        </p:nvSpPr>
        <p:spPr>
          <a:xfrm>
            <a:off x="0" y="744575"/>
            <a:ext cx="90897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solidFill>
                  <a:srgbClr val="22222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AID</a:t>
            </a:r>
            <a:endParaRPr b="1" sz="6000">
              <a:solidFill>
                <a:srgbClr val="222222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solidFill>
                  <a:srgbClr val="22222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AID</a:t>
            </a:r>
            <a:endParaRPr b="1" sz="6000">
              <a:solidFill>
                <a:srgbClr val="222222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solidFill>
                  <a:srgbClr val="22222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AID</a:t>
            </a:r>
            <a:endParaRPr b="1" sz="6000">
              <a:solidFill>
                <a:srgbClr val="222222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6000">
                <a:solidFill>
                  <a:srgbClr val="222222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AID</a:t>
            </a:r>
            <a:endParaRPr b="1" sz="6000">
              <a:solidFill>
                <a:srgbClr val="222222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6000">
              <a:solidFill>
                <a:srgbClr val="222222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275" y="657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aid</a:t>
            </a:r>
            <a:endParaRPr/>
          </a:p>
        </p:txBody>
      </p:sp>
      <p:sp>
        <p:nvSpPr>
          <p:cNvPr id="247" name="Google Shape;247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Golden Gate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H20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under the bridge</a:t>
            </a:r>
            <a:endParaRPr/>
          </a:p>
        </p:txBody>
      </p:sp>
      <p:sp>
        <p:nvSpPr>
          <p:cNvPr id="258" name="Google Shape;258;p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 txBox="1"/>
          <p:nvPr>
            <p:ph type="ctrTitle"/>
          </p:nvPr>
        </p:nvSpPr>
        <p:spPr>
          <a:xfrm>
            <a:off x="311700" y="7210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urier New"/>
                <a:ea typeface="Courier New"/>
                <a:cs typeface="Courier New"/>
                <a:sym typeface="Courier New"/>
              </a:rPr>
              <a:t>Mind</a:t>
            </a:r>
            <a:endParaRPr b="1" sz="7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urier New"/>
                <a:ea typeface="Courier New"/>
                <a:cs typeface="Courier New"/>
                <a:sym typeface="Courier New"/>
              </a:rPr>
              <a:t>Matter</a:t>
            </a:r>
            <a:endParaRPr b="1" sz="7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 over matter</a:t>
            </a:r>
            <a:endParaRPr/>
          </a:p>
        </p:txBody>
      </p:sp>
      <p:sp>
        <p:nvSpPr>
          <p:cNvPr id="269" name="Google Shape;269;p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aveat"/>
                <a:ea typeface="Caveat"/>
                <a:cs typeface="Caveat"/>
                <a:sym typeface="Caveat"/>
              </a:rPr>
              <a:t>T</a:t>
            </a:r>
            <a:endParaRPr b="1" sz="7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aveat"/>
                <a:ea typeface="Caveat"/>
                <a:cs typeface="Caveat"/>
                <a:sym typeface="Caveat"/>
              </a:rPr>
              <a:t>O</a:t>
            </a:r>
            <a:endParaRPr b="1" sz="7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aveat"/>
                <a:ea typeface="Caveat"/>
                <a:cs typeface="Caveat"/>
                <a:sym typeface="Caveat"/>
              </a:rPr>
              <a:t>W</a:t>
            </a:r>
            <a:endParaRPr b="1" sz="72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aveat"/>
                <a:ea typeface="Caveat"/>
                <a:cs typeface="Caveat"/>
                <a:sym typeface="Caveat"/>
              </a:rPr>
              <a:t>N</a:t>
            </a:r>
            <a:endParaRPr b="1" sz="72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2"/>
          <p:cNvSpPr txBox="1"/>
          <p:nvPr>
            <p:ph type="ctrTitle"/>
          </p:nvPr>
        </p:nvSpPr>
        <p:spPr>
          <a:xfrm>
            <a:off x="311700" y="7210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ambria"/>
                <a:ea typeface="Cambria"/>
                <a:cs typeface="Cambria"/>
                <a:sym typeface="Cambria"/>
              </a:rPr>
              <a:t>ecnalg</a:t>
            </a:r>
            <a:endParaRPr b="1" sz="7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Backward glance</a:t>
            </a:r>
            <a:endParaRPr/>
          </a:p>
        </p:txBody>
      </p:sp>
      <p:sp>
        <p:nvSpPr>
          <p:cNvPr id="280" name="Google Shape;280;p5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4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JACK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86" name="Google Shape;286;p54"/>
          <p:cNvSpPr/>
          <p:nvPr/>
        </p:nvSpPr>
        <p:spPr>
          <a:xfrm>
            <a:off x="2576425" y="1528800"/>
            <a:ext cx="4043700" cy="2192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Jack-in-the-box</a:t>
            </a:r>
            <a:endParaRPr/>
          </a:p>
        </p:txBody>
      </p:sp>
      <p:sp>
        <p:nvSpPr>
          <p:cNvPr id="292" name="Google Shape;292;p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"/>
          <p:cNvSpPr txBox="1"/>
          <p:nvPr>
            <p:ph type="ctrTitle"/>
          </p:nvPr>
        </p:nvSpPr>
        <p:spPr>
          <a:xfrm>
            <a:off x="266325" y="285750"/>
            <a:ext cx="8520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Helvetica Neue"/>
                <a:ea typeface="Helvetica Neue"/>
                <a:cs typeface="Helvetica Neue"/>
                <a:sym typeface="Helvetica Neue"/>
              </a:rPr>
              <a:t>LAP</a:t>
            </a:r>
            <a:endParaRPr b="1" sz="7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Helvetica Neue"/>
                <a:ea typeface="Helvetica Neue"/>
                <a:cs typeface="Helvetica Neue"/>
                <a:sym typeface="Helvetica Neue"/>
              </a:rPr>
              <a:t>LAP </a:t>
            </a:r>
            <a:endParaRPr b="1" sz="7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Helvetica Neue"/>
                <a:ea typeface="Helvetica Neue"/>
                <a:cs typeface="Helvetica Neue"/>
                <a:sym typeface="Helvetica Neue"/>
              </a:rPr>
              <a:t>LAP</a:t>
            </a:r>
            <a:endParaRPr b="1" sz="7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8" name="Google Shape;29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4700" y="3050725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701800" y="3050725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final lap</a:t>
            </a:r>
            <a:endParaRPr/>
          </a:p>
        </p:txBody>
      </p:sp>
      <p:sp>
        <p:nvSpPr>
          <p:cNvPr id="305" name="Google Shape;305;p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8"/>
          <p:cNvSpPr txBox="1"/>
          <p:nvPr>
            <p:ph type="ctrTitle"/>
          </p:nvPr>
        </p:nvSpPr>
        <p:spPr>
          <a:xfrm>
            <a:off x="311700" y="721050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Once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Comfortaa"/>
                <a:ea typeface="Comfortaa"/>
                <a:cs typeface="Comfortaa"/>
                <a:sym typeface="Comfortaa"/>
              </a:rPr>
              <a:t>10.50pm</a:t>
            </a:r>
            <a:endParaRPr b="1" sz="72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upon a time</a:t>
            </a:r>
            <a:endParaRPr/>
          </a:p>
        </p:txBody>
      </p:sp>
      <p:sp>
        <p:nvSpPr>
          <p:cNvPr id="316" name="Google Shape;316;p5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0"/>
          <p:cNvSpPr txBox="1"/>
          <p:nvPr>
            <p:ph type="ctrTitle"/>
          </p:nvPr>
        </p:nvSpPr>
        <p:spPr>
          <a:xfrm>
            <a:off x="0" y="744575"/>
            <a:ext cx="90897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9600">
                <a:latin typeface="Chewy"/>
                <a:ea typeface="Chewy"/>
                <a:cs typeface="Chewy"/>
                <a:sym typeface="Chewy"/>
              </a:rPr>
              <a:t>roforkad</a:t>
            </a:r>
            <a:endParaRPr b="1" sz="9600"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fork in the road</a:t>
            </a:r>
            <a:endParaRPr/>
          </a:p>
        </p:txBody>
      </p:sp>
      <p:sp>
        <p:nvSpPr>
          <p:cNvPr id="327" name="Google Shape;327;p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Downtown</a:t>
            </a:r>
            <a:endParaRPr/>
          </a:p>
        </p:txBody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latin typeface="Impact"/>
                <a:ea typeface="Impact"/>
                <a:cs typeface="Impact"/>
                <a:sym typeface="Impact"/>
              </a:rPr>
              <a:t>GIVE               GET</a:t>
            </a:r>
            <a:endParaRPr b="1" sz="7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latin typeface="Impact"/>
                <a:ea typeface="Impact"/>
                <a:cs typeface="Impact"/>
                <a:sym typeface="Impact"/>
              </a:rPr>
              <a:t>GIVE               GET </a:t>
            </a:r>
            <a:endParaRPr b="1" sz="7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latin typeface="Impact"/>
                <a:ea typeface="Impact"/>
                <a:cs typeface="Impact"/>
                <a:sym typeface="Impact"/>
              </a:rPr>
              <a:t>GIVE               GET</a:t>
            </a:r>
            <a:endParaRPr b="1" sz="72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latin typeface="Impact"/>
                <a:ea typeface="Impact"/>
                <a:cs typeface="Impact"/>
                <a:sym typeface="Impact"/>
              </a:rPr>
              <a:t>GIVE               GET</a:t>
            </a:r>
            <a:endParaRPr b="1" sz="72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Forgive and forget</a:t>
            </a:r>
            <a:endParaRPr/>
          </a:p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ctrTitle"/>
          </p:nvPr>
        </p:nvSpPr>
        <p:spPr>
          <a:xfrm>
            <a:off x="311700" y="7445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7200">
                <a:latin typeface="Didact Gothic"/>
                <a:ea typeface="Didact Gothic"/>
                <a:cs typeface="Didact Gothic"/>
                <a:sym typeface="Didact Gothic"/>
              </a:rPr>
              <a:t>KJUSTK</a:t>
            </a:r>
            <a:endParaRPr b="1" sz="7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in case (K’s)</a:t>
            </a:r>
            <a:endParaRPr/>
          </a:p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